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9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16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09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38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54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84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9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39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58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F183-3F39-1C43-AC20-B9E804277D5D}" type="datetimeFigureOut">
              <a:rPr lang="fr-FR" smtClean="0"/>
              <a:t>28/01/19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4017-882C-E44F-82B3-06E51453D2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5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Wrap</a:t>
            </a:r>
            <a:r>
              <a:rPr lang="fr-FR" dirty="0" smtClean="0"/>
              <a:t>-up session </a:t>
            </a:r>
            <a:r>
              <a:rPr lang="mr-IN" dirty="0" smtClean="0"/>
              <a:t>–</a:t>
            </a:r>
            <a:r>
              <a:rPr lang="fr-FR" dirty="0" smtClean="0"/>
              <a:t> discussion items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Laurent Romary</a:t>
            </a:r>
          </a:p>
          <a:p>
            <a:r>
              <a:rPr lang="fr-FR" dirty="0" smtClean="0"/>
              <a:t>Workshop </a:t>
            </a:r>
            <a:r>
              <a:rPr lang="fr-FR" dirty="0" err="1" smtClean="0"/>
              <a:t>Hirmeos</a:t>
            </a:r>
            <a:r>
              <a:rPr lang="fr-FR" dirty="0" smtClean="0"/>
              <a:t>, 11 </a:t>
            </a:r>
            <a:r>
              <a:rPr lang="fr-FR" dirty="0" err="1" smtClean="0"/>
              <a:t>January</a:t>
            </a:r>
            <a:r>
              <a:rPr lang="fr-FR" dirty="0" smtClean="0"/>
              <a:t>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14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r>
              <a:rPr lang="fr-FR" dirty="0" smtClean="0"/>
              <a:t> of the </a:t>
            </a:r>
            <a:r>
              <a:rPr lang="fr-FR" dirty="0" err="1" smtClean="0"/>
              <a:t>two</a:t>
            </a:r>
            <a:r>
              <a:rPr lang="fr-FR" dirty="0" smtClean="0"/>
              <a:t> sessions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Metrics and national evaluation cultures</a:t>
            </a:r>
          </a:p>
          <a:p>
            <a:pPr lvl="1"/>
            <a:r>
              <a:rPr lang="en-GB" dirty="0" smtClean="0"/>
              <a:t>Didier </a:t>
            </a:r>
            <a:r>
              <a:rPr lang="en-GB" dirty="0" err="1" smtClean="0"/>
              <a:t>Torny</a:t>
            </a:r>
            <a:r>
              <a:rPr lang="en-GB" dirty="0" smtClean="0"/>
              <a:t>, French National Centre for Scientific Research</a:t>
            </a:r>
          </a:p>
          <a:p>
            <a:pPr lvl="1"/>
            <a:r>
              <a:rPr lang="en-GB" dirty="0" err="1" smtClean="0"/>
              <a:t>Ioana</a:t>
            </a:r>
            <a:r>
              <a:rPr lang="en-GB" dirty="0" smtClean="0"/>
              <a:t> </a:t>
            </a:r>
            <a:r>
              <a:rPr lang="en-GB" dirty="0" err="1" smtClean="0"/>
              <a:t>Galleron</a:t>
            </a:r>
            <a:r>
              <a:rPr lang="en-GB" dirty="0" smtClean="0"/>
              <a:t>, </a:t>
            </a:r>
            <a:r>
              <a:rPr lang="en-GB" dirty="0" err="1" smtClean="0"/>
              <a:t>Université</a:t>
            </a:r>
            <a:r>
              <a:rPr lang="en-GB" dirty="0" smtClean="0"/>
              <a:t> Sorbonne Nouvelle</a:t>
            </a:r>
          </a:p>
          <a:p>
            <a:pPr lvl="1"/>
            <a:r>
              <a:rPr lang="en-GB" dirty="0" err="1" smtClean="0"/>
              <a:t>Gernot</a:t>
            </a:r>
            <a:r>
              <a:rPr lang="en-GB" dirty="0" smtClean="0"/>
              <a:t> </a:t>
            </a:r>
            <a:r>
              <a:rPr lang="en-GB" dirty="0" err="1" smtClean="0"/>
              <a:t>Deinzer</a:t>
            </a:r>
            <a:r>
              <a:rPr lang="en-GB" dirty="0" smtClean="0"/>
              <a:t>, University Library of Regensburg</a:t>
            </a:r>
          </a:p>
          <a:p>
            <a:pPr lvl="1"/>
            <a:r>
              <a:rPr lang="en-GB" dirty="0" smtClean="0"/>
              <a:t>Elena </a:t>
            </a:r>
            <a:r>
              <a:rPr lang="en-GB" dirty="0" err="1" smtClean="0"/>
              <a:t>Giglia</a:t>
            </a:r>
            <a:r>
              <a:rPr lang="en-GB" dirty="0" smtClean="0"/>
              <a:t>, </a:t>
            </a:r>
            <a:r>
              <a:rPr lang="en-GB" dirty="0" err="1" smtClean="0"/>
              <a:t>Università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Studi</a:t>
            </a:r>
            <a:r>
              <a:rPr lang="en-GB" dirty="0" smtClean="0"/>
              <a:t> di Torino</a:t>
            </a:r>
          </a:p>
          <a:p>
            <a:r>
              <a:rPr lang="en-GB" dirty="0" smtClean="0"/>
              <a:t>The impact of metrics on scholarly publishers, research organisations and libraries</a:t>
            </a:r>
          </a:p>
          <a:p>
            <a:pPr lvl="1"/>
            <a:r>
              <a:rPr lang="en-GB" dirty="0" smtClean="0"/>
              <a:t>Rupert </a:t>
            </a:r>
            <a:r>
              <a:rPr lang="en-GB" dirty="0" err="1" smtClean="0"/>
              <a:t>Gatti</a:t>
            </a:r>
            <a:r>
              <a:rPr lang="en-GB" dirty="0" smtClean="0"/>
              <a:t>, Open Book Publishers</a:t>
            </a:r>
          </a:p>
          <a:p>
            <a:pPr lvl="1"/>
            <a:r>
              <a:rPr lang="en-GB" dirty="0" smtClean="0"/>
              <a:t>Tom </a:t>
            </a:r>
            <a:r>
              <a:rPr lang="en-GB" dirty="0" err="1" smtClean="0"/>
              <a:t>Mowlam</a:t>
            </a:r>
            <a:r>
              <a:rPr lang="en-GB" dirty="0" smtClean="0"/>
              <a:t>, Ubiquity Press</a:t>
            </a:r>
          </a:p>
          <a:p>
            <a:pPr lvl="1"/>
            <a:r>
              <a:rPr lang="en-GB" dirty="0" smtClean="0"/>
              <a:t>Tina </a:t>
            </a:r>
            <a:r>
              <a:rPr lang="en-GB" dirty="0" err="1" smtClean="0"/>
              <a:t>Rudersdorf</a:t>
            </a:r>
            <a:r>
              <a:rPr lang="en-GB" dirty="0" smtClean="0"/>
              <a:t>, Max Weber Foundation</a:t>
            </a:r>
          </a:p>
          <a:p>
            <a:pPr lvl="1"/>
            <a:r>
              <a:rPr lang="en-GB" dirty="0" smtClean="0"/>
              <a:t>Charles Watkinson, University of Michigan Library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00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Implementing DORA</a:t>
            </a:r>
          </a:p>
          <a:p>
            <a:pPr lvl="1"/>
            <a:r>
              <a:rPr lang="en-GB" dirty="0" smtClean="0"/>
              <a:t>How to change practices and cultures</a:t>
            </a:r>
          </a:p>
          <a:p>
            <a:pPr lvl="2"/>
            <a:r>
              <a:rPr lang="en-GB" dirty="0" smtClean="0"/>
              <a:t>Fragmentation of the “local” level</a:t>
            </a:r>
          </a:p>
          <a:p>
            <a:pPr lvl="1"/>
            <a:r>
              <a:rPr lang="en-GB" dirty="0" smtClean="0"/>
              <a:t>Informing about metrics</a:t>
            </a:r>
          </a:p>
          <a:p>
            <a:pPr lvl="2"/>
            <a:r>
              <a:rPr lang="en-GB" dirty="0" smtClean="0"/>
              <a:t>Metrics for oneself (cf. OBP)</a:t>
            </a:r>
          </a:p>
          <a:p>
            <a:r>
              <a:rPr lang="en-GB" dirty="0" smtClean="0"/>
              <a:t>What is a good corpus of information</a:t>
            </a:r>
          </a:p>
          <a:p>
            <a:pPr lvl="1"/>
            <a:r>
              <a:rPr lang="en-GB" dirty="0" smtClean="0"/>
              <a:t>Cf. </a:t>
            </a:r>
            <a:r>
              <a:rPr lang="en-GB" dirty="0" err="1" smtClean="0"/>
              <a:t>Hirmeos</a:t>
            </a:r>
            <a:r>
              <a:rPr lang="en-GB" dirty="0" smtClean="0"/>
              <a:t> elementary chunks</a:t>
            </a:r>
          </a:p>
          <a:p>
            <a:pPr lvl="1"/>
            <a:r>
              <a:rPr lang="en-GB" dirty="0" err="1" smtClean="0"/>
              <a:t>Ioana’s</a:t>
            </a:r>
            <a:r>
              <a:rPr lang="en-GB" dirty="0" smtClean="0"/>
              <a:t> Data base</a:t>
            </a:r>
          </a:p>
          <a:p>
            <a:pPr lvl="1"/>
            <a:r>
              <a:rPr lang="en-GB" dirty="0" smtClean="0"/>
              <a:t>Journal databases</a:t>
            </a:r>
          </a:p>
          <a:p>
            <a:r>
              <a:rPr lang="en-GB" dirty="0" smtClean="0"/>
              <a:t>Is there a place for non mainstream publications</a:t>
            </a:r>
          </a:p>
          <a:p>
            <a:pPr lvl="1"/>
            <a:r>
              <a:rPr lang="en-GB" dirty="0" smtClean="0"/>
              <a:t>Books! Textbooks, Citizen science etc. – other impacts</a:t>
            </a:r>
          </a:p>
          <a:p>
            <a:r>
              <a:rPr lang="en-GB" dirty="0" smtClean="0"/>
              <a:t>The invisible</a:t>
            </a:r>
          </a:p>
          <a:p>
            <a:pPr lvl="1"/>
            <a:r>
              <a:rPr lang="en-GB" dirty="0" smtClean="0"/>
              <a:t>Peer reviews </a:t>
            </a:r>
            <a:r>
              <a:rPr lang="mr-IN" dirty="0" smtClean="0"/>
              <a:t>–</a:t>
            </a:r>
            <a:r>
              <a:rPr lang="en-GB" dirty="0" smtClean="0"/>
              <a:t> do we have metrics to asses them ? :-}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86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170</Words>
  <Application>Microsoft Macintosh PowerPoint</Application>
  <PresentationFormat>Présentation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Wrap-up session – discussion items</vt:lpstr>
      <vt:lpstr>Overview of the two sessions</vt:lpstr>
      <vt:lpstr>Questions</vt:lpstr>
    </vt:vector>
  </TitlesOfParts>
  <Company>Loria-INRIA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Romary</dc:creator>
  <cp:lastModifiedBy>Laurent Romary</cp:lastModifiedBy>
  <cp:revision>46</cp:revision>
  <dcterms:created xsi:type="dcterms:W3CDTF">2019-01-11T08:52:40Z</dcterms:created>
  <dcterms:modified xsi:type="dcterms:W3CDTF">2019-01-28T12:06:12Z</dcterms:modified>
</cp:coreProperties>
</file>